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958087-9319-4479-B820-44F4C47596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C4E3BCA-F1CA-4D11-940C-A871F78643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BC24AB3-5B59-4C88-8BD9-71ED3CFAC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F6A63-69BE-4F5D-9184-73B228871C07}" type="datetimeFigureOut">
              <a:rPr kumimoji="1" lang="ja-JP" altLang="en-US" smtClean="0"/>
              <a:t>2020/3/29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CAE508-F656-4BBC-BAAA-ACF8BCE8F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792BBC7-5911-47F7-A7B7-39A716C1E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E53E5-C7BC-42F7-93C0-23A2FA5BBC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4050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2DAF4C-617B-4E72-A3E0-E39DEB8E7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5C86F89-A849-4FD9-AA22-2CC46E99FF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0B432-2F04-449B-B677-2D756D3AF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F6A63-69BE-4F5D-9184-73B228871C07}" type="datetimeFigureOut">
              <a:rPr kumimoji="1" lang="ja-JP" altLang="en-US" smtClean="0"/>
              <a:t>2020/3/29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E29B87F-7AF6-48A7-9AB0-78242A315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600B422-836F-45B5-9505-D413DC186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E53E5-C7BC-42F7-93C0-23A2FA5BBC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491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F36E377-086C-462B-BF03-7DAB7D6BAF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5EB7508-71F7-476C-BCD2-1AC1EF40D3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53404EA-6756-4F30-9751-2BD777B71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F6A63-69BE-4F5D-9184-73B228871C07}" type="datetimeFigureOut">
              <a:rPr kumimoji="1" lang="ja-JP" altLang="en-US" smtClean="0"/>
              <a:t>2020/3/29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366BDEF-6266-45B0-8F8D-0FA9B9960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27B35D3-F4D1-40A9-87FF-86C3829E0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E53E5-C7BC-42F7-93C0-23A2FA5BBC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9746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2FC38E-C8EA-4E75-9130-F863DC89E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4389F92-08A2-442C-BDF6-7FC1D9370C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DA59974-AAFE-4EB3-9979-ED127138E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F6A63-69BE-4F5D-9184-73B228871C07}" type="datetimeFigureOut">
              <a:rPr kumimoji="1" lang="ja-JP" altLang="en-US" smtClean="0"/>
              <a:t>2020/3/29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67858DB-CCE8-4085-BE82-95F755B5C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12367BE-C560-410A-9726-FB0915FE6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E53E5-C7BC-42F7-93C0-23A2FA5BBC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9705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2A563A-0EC3-40C2-8B6C-BD8A3B98C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BC5DCA3-C6D6-49E3-9090-9F164ED42F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34A19A1-54E1-453F-A3A4-6F29BCC26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F6A63-69BE-4F5D-9184-73B228871C07}" type="datetimeFigureOut">
              <a:rPr kumimoji="1" lang="ja-JP" altLang="en-US" smtClean="0"/>
              <a:t>2020/3/29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1C5826-49C2-45A2-96DF-D30FB0B63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35A2E5-C707-4262-A4BD-66BCAD24D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E53E5-C7BC-42F7-93C0-23A2FA5BBC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9876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B15E0B-A13A-4D40-878E-9D58778DC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2A48854-C4A6-4978-AEA2-802131F2A2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0A004B0-76E8-4FB5-B620-3A0CB02821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1BF13A8-F543-42AC-AE5E-E9AA95C29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F6A63-69BE-4F5D-9184-73B228871C07}" type="datetimeFigureOut">
              <a:rPr kumimoji="1" lang="ja-JP" altLang="en-US" smtClean="0"/>
              <a:t>2020/3/29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E7F0BBA-B0B5-4802-9B2B-D7607C2D0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24F829C-63FA-4B95-8A18-986C7DE79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E53E5-C7BC-42F7-93C0-23A2FA5BBC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2341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4DFC60-D463-47BF-A2B1-9ADA9BF56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F73510A-4678-4851-B9EF-7A2A9E4D7A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F185822-D7F9-4D9F-B057-A8052C4818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509285A-9CE6-434F-9A8E-20BF63F0F2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58D5CB6-9F53-4DDB-8F17-CF3659D695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F70B629-E176-4199-8835-7FB52796F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F6A63-69BE-4F5D-9184-73B228871C07}" type="datetimeFigureOut">
              <a:rPr kumimoji="1" lang="ja-JP" altLang="en-US" smtClean="0"/>
              <a:t>2020/3/29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868EF3B-88C2-4E9D-B289-373469097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E672429-7A27-4690-AE87-428FC5CB6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E53E5-C7BC-42F7-93C0-23A2FA5BBC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0869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4F50A5-5859-4DFE-BDCC-BC441EFF1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35E45C4-4697-4BB4-83C6-D247C134D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F6A63-69BE-4F5D-9184-73B228871C07}" type="datetimeFigureOut">
              <a:rPr kumimoji="1" lang="ja-JP" altLang="en-US" smtClean="0"/>
              <a:t>2020/3/29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C7D987B-6C04-4050-8784-058AAB3DA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DEA7BA0-064C-48BE-BB17-2A07A5718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E53E5-C7BC-42F7-93C0-23A2FA5BBC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1166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B80DD5B-DAE8-4EF3-B97B-6E88FEF61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F6A63-69BE-4F5D-9184-73B228871C07}" type="datetimeFigureOut">
              <a:rPr kumimoji="1" lang="ja-JP" altLang="en-US" smtClean="0"/>
              <a:t>2020/3/29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885E462-11D4-4F3A-98C8-A460FE33E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A0C2E21-07F3-4EB8-846F-80B629D23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E53E5-C7BC-42F7-93C0-23A2FA5BBC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4686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A82C690-4960-40B4-8942-4E45B8D1F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C05902C-B439-42F7-B953-E2FFDE8144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D6D4A82-8A33-4714-A9D0-50EC0BCCAF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6ADA8D7-824C-4DE8-925D-ED2C0CEEF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F6A63-69BE-4F5D-9184-73B228871C07}" type="datetimeFigureOut">
              <a:rPr kumimoji="1" lang="ja-JP" altLang="en-US" smtClean="0"/>
              <a:t>2020/3/29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98F25E7-E3D7-49FF-BECA-F2506C170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1904E40-DBAF-46E7-BE63-AA45D93EE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E53E5-C7BC-42F7-93C0-23A2FA5BBC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9765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FF4CF6-9317-44AD-9EA6-E0B6344C8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316D3EC-61F2-4C4B-8036-947E0EC552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B260EF2-010C-4F1D-911D-BFCE2EDA52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1049ACD-2FE1-4F87-A53F-7B3EEC0F6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F6A63-69BE-4F5D-9184-73B228871C07}" type="datetimeFigureOut">
              <a:rPr kumimoji="1" lang="ja-JP" altLang="en-US" smtClean="0"/>
              <a:t>2020/3/29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31E4F88-64F7-4DE0-95F3-82E0E9547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5AF9D34-945E-447A-B736-604D3891F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E53E5-C7BC-42F7-93C0-23A2FA5BBC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635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17ECFB5-B4F2-4BF0-95A7-A96CC19E5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E00C317-75B9-4D0E-98E0-FA08E625EF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3B14A3B-A0AA-4133-B2F0-A3F8F752B2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F6A63-69BE-4F5D-9184-73B228871C07}" type="datetimeFigureOut">
              <a:rPr kumimoji="1" lang="ja-JP" altLang="en-US" smtClean="0"/>
              <a:t>2020/3/29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3D634BE-027E-415C-BB5E-19FC290182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115CAFD-08B3-42F1-B179-4A6B549DE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E53E5-C7BC-42F7-93C0-23A2FA5BBC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9540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3CEEFB-033A-461D-9F71-CE8AE3CB48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A65FEBA-2696-4094-B5CC-E4C0F5DE7C4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07737540-4675-4781-A8FB-0E7251FEF9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69" y="0"/>
            <a:ext cx="12182717" cy="68580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40A1027-9BEF-4782-989A-94C86B7467D7}"/>
              </a:ext>
            </a:extLst>
          </p:cNvPr>
          <p:cNvSpPr/>
          <p:nvPr/>
        </p:nvSpPr>
        <p:spPr>
          <a:xfrm>
            <a:off x="3995908" y="2967335"/>
            <a:ext cx="4200189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6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Ys</a:t>
            </a:r>
            <a:r>
              <a:rPr lang="ja-JP" altLang="en-US" sz="6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サービス</a:t>
            </a:r>
            <a:endParaRPr lang="en-US" altLang="ja-JP" sz="60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</a:endParaRPr>
          </a:p>
          <a:p>
            <a:pPr algn="ctr"/>
            <a:r>
              <a:rPr lang="ja-JP" altLang="en-US" sz="6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92D050"/>
                </a:solidFill>
              </a:rPr>
              <a:t>草刈り</a:t>
            </a:r>
          </a:p>
        </p:txBody>
      </p:sp>
    </p:spTree>
    <p:extLst>
      <p:ext uri="{BB962C8B-B14F-4D97-AF65-F5344CB8AC3E}">
        <p14:creationId xmlns:p14="http://schemas.microsoft.com/office/powerpoint/2010/main" val="855097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3</Words>
  <Application>Microsoft Office PowerPoint</Application>
  <PresentationFormat>ワイド画面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山口 信児</dc:creator>
  <cp:lastModifiedBy>山口 信児</cp:lastModifiedBy>
  <cp:revision>3</cp:revision>
  <dcterms:created xsi:type="dcterms:W3CDTF">2020-03-23T06:46:40Z</dcterms:created>
  <dcterms:modified xsi:type="dcterms:W3CDTF">2020-03-29T08:56:55Z</dcterms:modified>
</cp:coreProperties>
</file>